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944112f82d1.png>
</file>

<file path=ppt/media/file94411f9cb2e.png>
</file>

<file path=ppt/media/file9441481925d.png>
</file>

<file path=ppt/media/file94417061b89.png>
</file>

<file path=ppt/media/file9441cb745c7.png>
</file>

<file path=ppt/media/file9441fd13d06.png>
</file>

<file path=ppt/media/file94424c2b6ff.png>
</file>

<file path=ppt/media/file94425278b.png>
</file>

<file path=ppt/media/file944268a423a.png>
</file>

<file path=ppt/media/file94426c3e966.png>
</file>

<file path=ppt/media/file9443215eef3.png>
</file>

<file path=ppt/media/file944374b0b46.png>
</file>

<file path=ppt/media/file9443dfaad35.png>
</file>

<file path=ppt/media/file9443f02019a.png>
</file>

<file path=ppt/media/file944430136bf.png>
</file>

<file path=ppt/media/file94444461a8b.png>
</file>

<file path=ppt/media/file94446357027.png>
</file>

<file path=ppt/media/file94446b0222f.png>
</file>

<file path=ppt/media/file9444b157f7.png>
</file>

<file path=ppt/media/file9444c269afb.png>
</file>

<file path=ppt/media/file94455945fea.png>
</file>

<file path=ppt/media/file9445678beb1.png>
</file>

<file path=ppt/media/file9445e563473.png>
</file>

<file path=ppt/media/file94461ad3396.png>
</file>

<file path=ppt/media/file94461fd653b.png>
</file>

<file path=ppt/media/file9446b7c3233.png>
</file>

<file path=ppt/media/file94474716c0.png>
</file>

<file path=ppt/media/file9447a88fbcb.png>
</file>

<file path=ppt/media/file9448103b6c.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1481925d.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94446b0222f.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94455945fea.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94425278b.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94474716c0.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9444c269afb.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7a88fbcb.png"/>
<Relationship Id="rId3" Type="http://schemas.openxmlformats.org/officeDocument/2006/relationships/image" Target="../media/file944374b0b46.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1fd13d06.png"/>
<Relationship Id="rId3" Type="http://schemas.openxmlformats.org/officeDocument/2006/relationships/image" Target="../media/file94461fd653b.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430136bf.png"/>
<Relationship Id="rId3" Type="http://schemas.openxmlformats.org/officeDocument/2006/relationships/image" Target="../media/file9444b157f7.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17061b89.png"/>
<Relationship Id="rId3" Type="http://schemas.openxmlformats.org/officeDocument/2006/relationships/image" Target="../media/file94411f9cb2e.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268a423a.png"/>
<Relationship Id="rId3" Type="http://schemas.openxmlformats.org/officeDocument/2006/relationships/image" Target="../media/file9443f02019a.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1cb745c7.png"/>
<Relationship Id="rId3" Type="http://schemas.openxmlformats.org/officeDocument/2006/relationships/image" Target="../media/file94444461a8b.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5678beb1.png"/>
<Relationship Id="rId3" Type="http://schemas.openxmlformats.org/officeDocument/2006/relationships/image" Target="../media/file944112f82d1.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94446357027.png"/>
<Relationship Id="rId3" Type="http://schemas.openxmlformats.org/officeDocument/2006/relationships/image" Target="../media/file9445e563473.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24c2b6ff.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6b7c3233.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26c3e966.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8103b6c.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61ad3396.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3215eef3.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9443dfaad35.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10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10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8th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234,698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27,050.3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16,425,663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29,046.2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2,588,556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28,083.8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10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10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05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543.1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209,082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369.7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44,091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10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10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16,621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25,894.7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41,730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25,899.5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29,873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24,585.2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36,027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32,031.4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37,932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26,074.8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42,810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28,138.2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29,705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26,827.2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228th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234,698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27,050.3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2,588,556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28,083.8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16,425,663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29,046.2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10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10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05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598.3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492.2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704.4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543.1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209,082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369.7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44,091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10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tentacle</cp:lastModifiedBy>
  <cp:revision>82</cp:revision>
  <dcterms:created xsi:type="dcterms:W3CDTF">2020-07-05T12:47:38Z</dcterms:created>
  <dcterms:modified xsi:type="dcterms:W3CDTF">2022-03-10T18:19:39Z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